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7" r:id="rId6"/>
    <p:sldId id="258" r:id="rId7"/>
    <p:sldId id="290" r:id="rId8"/>
    <p:sldId id="264" r:id="rId9"/>
    <p:sldId id="292" r:id="rId10"/>
    <p:sldId id="268" r:id="rId11"/>
    <p:sldId id="286" r:id="rId12"/>
    <p:sldId id="262" r:id="rId13"/>
    <p:sldId id="279" r:id="rId14"/>
    <p:sldId id="291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F277F-E0A8-4721-8930-6044BE163D47}" v="84" dt="2025-12-11T18:15:17.973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792"/>
        <p:guide pos="3144"/>
        <p:guide orient="horz" pos="9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ackay-Smith" userId="S::nmackay-smith@365.sd58.bc.ca::2bba78bc-c8be-4834-9495-a795b6e0c1de" providerId="AD" clId="Web-{3B3F277F-E0A8-4721-8930-6044BE163D47}"/>
    <pc:docChg chg="modSld">
      <pc:chgData name="Nicole Mackay-Smith" userId="S::nmackay-smith@365.sd58.bc.ca::2bba78bc-c8be-4834-9495-a795b6e0c1de" providerId="AD" clId="Web-{3B3F277F-E0A8-4721-8930-6044BE163D47}" dt="2025-12-11T18:15:16.769" v="81" actId="20577"/>
      <pc:docMkLst>
        <pc:docMk/>
      </pc:docMkLst>
      <pc:sldChg chg="modSp">
        <pc:chgData name="Nicole Mackay-Smith" userId="S::nmackay-smith@365.sd58.bc.ca::2bba78bc-c8be-4834-9495-a795b6e0c1de" providerId="AD" clId="Web-{3B3F277F-E0A8-4721-8930-6044BE163D47}" dt="2025-12-11T18:15:16.769" v="81" actId="20577"/>
        <pc:sldMkLst>
          <pc:docMk/>
          <pc:sldMk cId="1593920805" sldId="262"/>
        </pc:sldMkLst>
        <pc:spChg chg="mod">
          <ac:chgData name="Nicole Mackay-Smith" userId="S::nmackay-smith@365.sd58.bc.ca::2bba78bc-c8be-4834-9495-a795b6e0c1de" providerId="AD" clId="Web-{3B3F277F-E0A8-4721-8930-6044BE163D47}" dt="2025-12-11T18:15:16.769" v="81" actId="20577"/>
          <ac:spMkLst>
            <pc:docMk/>
            <pc:sldMk cId="1593920805" sldId="262"/>
            <ac:spMk id="8" creationId="{87441910-6501-5C60-C05A-BAFF34C25798}"/>
          </ac:spMkLst>
        </pc:spChg>
      </pc:sldChg>
      <pc:sldChg chg="modSp">
        <pc:chgData name="Nicole Mackay-Smith" userId="S::nmackay-smith@365.sd58.bc.ca::2bba78bc-c8be-4834-9495-a795b6e0c1de" providerId="AD" clId="Web-{3B3F277F-E0A8-4721-8930-6044BE163D47}" dt="2025-12-11T18:14:12.566" v="31" actId="20577"/>
        <pc:sldMkLst>
          <pc:docMk/>
          <pc:sldMk cId="1329539271" sldId="290"/>
        </pc:sldMkLst>
        <pc:spChg chg="mod">
          <ac:chgData name="Nicole Mackay-Smith" userId="S::nmackay-smith@365.sd58.bc.ca::2bba78bc-c8be-4834-9495-a795b6e0c1de" providerId="AD" clId="Web-{3B3F277F-E0A8-4721-8930-6044BE163D47}" dt="2025-12-11T18:14:12.566" v="31" actId="20577"/>
          <ac:spMkLst>
            <pc:docMk/>
            <pc:sldMk cId="1329539271" sldId="290"/>
            <ac:spMk id="3" creationId="{1901B20D-4C28-4DA3-ABBD-718C22A5E58B}"/>
          </ac:spMkLst>
        </pc:spChg>
      </pc:sldChg>
    </pc:docChg>
  </pc:docChgLst>
  <pc:docChgLst>
    <pc:chgData name="Nicole Mackay-Smith" userId="2bba78bc-c8be-4834-9495-a795b6e0c1de" providerId="ADAL" clId="{C4488129-ACB6-47A2-A875-C2E55D8A046A}"/>
    <pc:docChg chg="modSld">
      <pc:chgData name="Nicole Mackay-Smith" userId="2bba78bc-c8be-4834-9495-a795b6e0c1de" providerId="ADAL" clId="{C4488129-ACB6-47A2-A875-C2E55D8A046A}" dt="2025-12-05T02:11:44.453" v="136" actId="207"/>
      <pc:docMkLst>
        <pc:docMk/>
      </pc:docMkLst>
      <pc:sldChg chg="modSp mod">
        <pc:chgData name="Nicole Mackay-Smith" userId="2bba78bc-c8be-4834-9495-a795b6e0c1de" providerId="ADAL" clId="{C4488129-ACB6-47A2-A875-C2E55D8A046A}" dt="2025-12-05T02:11:44.453" v="136" actId="207"/>
        <pc:sldMkLst>
          <pc:docMk/>
          <pc:sldMk cId="1593920805" sldId="262"/>
        </pc:sldMkLst>
        <pc:spChg chg="mod">
          <ac:chgData name="Nicole Mackay-Smith" userId="2bba78bc-c8be-4834-9495-a795b6e0c1de" providerId="ADAL" clId="{C4488129-ACB6-47A2-A875-C2E55D8A046A}" dt="2025-12-05T02:11:44.453" v="136" actId="207"/>
          <ac:spMkLst>
            <pc:docMk/>
            <pc:sldMk cId="1593920805" sldId="262"/>
            <ac:spMk id="8" creationId="{87441910-6501-5C60-C05A-BAFF34C25798}"/>
          </ac:spMkLst>
        </pc:spChg>
      </pc:sldChg>
      <pc:sldChg chg="modSp mod">
        <pc:chgData name="Nicole Mackay-Smith" userId="2bba78bc-c8be-4834-9495-a795b6e0c1de" providerId="ADAL" clId="{C4488129-ACB6-47A2-A875-C2E55D8A046A}" dt="2025-12-05T01:55:54.899" v="98" actId="20577"/>
        <pc:sldMkLst>
          <pc:docMk/>
          <pc:sldMk cId="1346372204" sldId="264"/>
        </pc:sldMkLst>
        <pc:spChg chg="mod">
          <ac:chgData name="Nicole Mackay-Smith" userId="2bba78bc-c8be-4834-9495-a795b6e0c1de" providerId="ADAL" clId="{C4488129-ACB6-47A2-A875-C2E55D8A046A}" dt="2025-12-05T01:55:54.899" v="98" actId="20577"/>
          <ac:spMkLst>
            <pc:docMk/>
            <pc:sldMk cId="1346372204" sldId="264"/>
            <ac:spMk id="3" creationId="{033634FE-ADF0-4BC3-A0A9-447EA9DD096B}"/>
          </ac:spMkLst>
        </pc:spChg>
      </pc:sldChg>
      <pc:sldChg chg="modSp mod">
        <pc:chgData name="Nicole Mackay-Smith" userId="2bba78bc-c8be-4834-9495-a795b6e0c1de" providerId="ADAL" clId="{C4488129-ACB6-47A2-A875-C2E55D8A046A}" dt="2025-12-05T02:05:03.303" v="108" actId="20577"/>
        <pc:sldMkLst>
          <pc:docMk/>
          <pc:sldMk cId="2243494996" sldId="277"/>
        </pc:sldMkLst>
        <pc:spChg chg="mod">
          <ac:chgData name="Nicole Mackay-Smith" userId="2bba78bc-c8be-4834-9495-a795b6e0c1de" providerId="ADAL" clId="{C4488129-ACB6-47A2-A875-C2E55D8A046A}" dt="2025-12-05T02:05:03.303" v="108" actId="20577"/>
          <ac:spMkLst>
            <pc:docMk/>
            <pc:sldMk cId="2243494996" sldId="277"/>
            <ac:spMk id="3" creationId="{35E3EA69-4E0E-41BD-8095-A124225A2647}"/>
          </ac:spMkLst>
        </pc:spChg>
      </pc:sldChg>
      <pc:sldChg chg="modSp mod">
        <pc:chgData name="Nicole Mackay-Smith" userId="2bba78bc-c8be-4834-9495-a795b6e0c1de" providerId="ADAL" clId="{C4488129-ACB6-47A2-A875-C2E55D8A046A}" dt="2025-12-05T02:11:23.393" v="135" actId="20577"/>
        <pc:sldMkLst>
          <pc:docMk/>
          <pc:sldMk cId="4252466045" sldId="279"/>
        </pc:sldMkLst>
        <pc:spChg chg="mod">
          <ac:chgData name="Nicole Mackay-Smith" userId="2bba78bc-c8be-4834-9495-a795b6e0c1de" providerId="ADAL" clId="{C4488129-ACB6-47A2-A875-C2E55D8A046A}" dt="2025-12-05T02:11:23.393" v="135" actId="20577"/>
          <ac:spMkLst>
            <pc:docMk/>
            <pc:sldMk cId="4252466045" sldId="279"/>
            <ac:spMk id="7" creationId="{3FF2D739-E475-54F8-C832-F04A983D0F24}"/>
          </ac:spMkLst>
        </pc:spChg>
      </pc:sldChg>
      <pc:sldChg chg="modSp mod">
        <pc:chgData name="Nicole Mackay-Smith" userId="2bba78bc-c8be-4834-9495-a795b6e0c1de" providerId="ADAL" clId="{C4488129-ACB6-47A2-A875-C2E55D8A046A}" dt="2025-12-05T02:10:49.516" v="114" actId="20577"/>
        <pc:sldMkLst>
          <pc:docMk/>
          <pc:sldMk cId="1418789964" sldId="286"/>
        </pc:sldMkLst>
        <pc:spChg chg="mod">
          <ac:chgData name="Nicole Mackay-Smith" userId="2bba78bc-c8be-4834-9495-a795b6e0c1de" providerId="ADAL" clId="{C4488129-ACB6-47A2-A875-C2E55D8A046A}" dt="2025-12-05T01:52:53.564" v="77" actId="1076"/>
          <ac:spMkLst>
            <pc:docMk/>
            <pc:sldMk cId="1418789964" sldId="286"/>
            <ac:spMk id="2" creationId="{67708C79-A4AC-4B5D-92DF-600737E4D11A}"/>
          </ac:spMkLst>
        </pc:spChg>
        <pc:spChg chg="mod">
          <ac:chgData name="Nicole Mackay-Smith" userId="2bba78bc-c8be-4834-9495-a795b6e0c1de" providerId="ADAL" clId="{C4488129-ACB6-47A2-A875-C2E55D8A046A}" dt="2025-12-05T02:10:49.516" v="114" actId="20577"/>
          <ac:spMkLst>
            <pc:docMk/>
            <pc:sldMk cId="1418789964" sldId="286"/>
            <ac:spMk id="12" creationId="{D3251268-42B4-3B45-A59B-740E2DB97A00}"/>
          </ac:spMkLst>
        </pc:spChg>
      </pc:sldChg>
      <pc:sldChg chg="modSp mod">
        <pc:chgData name="Nicole Mackay-Smith" userId="2bba78bc-c8be-4834-9495-a795b6e0c1de" providerId="ADAL" clId="{C4488129-ACB6-47A2-A875-C2E55D8A046A}" dt="2025-12-05T01:55:06.793" v="88" actId="14100"/>
        <pc:sldMkLst>
          <pc:docMk/>
          <pc:sldMk cId="1329539271" sldId="290"/>
        </pc:sldMkLst>
        <pc:spChg chg="mod">
          <ac:chgData name="Nicole Mackay-Smith" userId="2bba78bc-c8be-4834-9495-a795b6e0c1de" providerId="ADAL" clId="{C4488129-ACB6-47A2-A875-C2E55D8A046A}" dt="2025-12-05T01:55:06.793" v="88" actId="14100"/>
          <ac:spMkLst>
            <pc:docMk/>
            <pc:sldMk cId="1329539271" sldId="290"/>
            <ac:spMk id="3" creationId="{1901B20D-4C28-4DA3-ABBD-718C22A5E58B}"/>
          </ac:spMkLst>
        </pc:spChg>
      </pc:sldChg>
      <pc:sldChg chg="modSp mod">
        <pc:chgData name="Nicole Mackay-Smith" userId="2bba78bc-c8be-4834-9495-a795b6e0c1de" providerId="ADAL" clId="{C4488129-ACB6-47A2-A875-C2E55D8A046A}" dt="2025-12-05T02:08:39.963" v="113" actId="20577"/>
        <pc:sldMkLst>
          <pc:docMk/>
          <pc:sldMk cId="2390678392" sldId="292"/>
        </pc:sldMkLst>
        <pc:spChg chg="mod">
          <ac:chgData name="Nicole Mackay-Smith" userId="2bba78bc-c8be-4834-9495-a795b6e0c1de" providerId="ADAL" clId="{C4488129-ACB6-47A2-A875-C2E55D8A046A}" dt="2025-12-05T02:08:39.963" v="113" actId="20577"/>
          <ac:spMkLst>
            <pc:docMk/>
            <pc:sldMk cId="2390678392" sldId="292"/>
            <ac:spMk id="6" creationId="{3A7E69BA-FC91-08A5-671F-B53E6E989C6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2260988B-DAED-43E5-8438-A02D97CD78B3}" type="datetime1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BBEB6193-5AA7-489B-8575-00593FC261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C9096735-DD60-4489-83AC-578717F91D76}" type="datetime1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10895658-EA1F-4910-80AB-4DA76E1674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03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10895658-EA1F-4910-80AB-4DA76E16747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04583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54844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1047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514081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57172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334877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5930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49212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71268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uniqu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e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e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e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e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e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e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297" name="Graphisme 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sme 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rtlCol="0" anchor="ctr"/>
          <a:lstStyle>
            <a:lvl1pPr algn="l">
              <a:defRPr lang="fr-FR" sz="60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861874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 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rtlCol="0" anchor="b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fr-FR" sz="24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20" name="Image 19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sme 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4" name="Graphisme 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e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e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e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e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e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e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</p:grp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C82C3739-A48D-4D72-8399-3A78E89347AF}" type="datetime1">
              <a:rPr lang="fr-FR" smtClean="0"/>
              <a:t>11/12/2025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63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08592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rtlCol="0" anchor="ctr">
            <a:normAutofit/>
          </a:bodyPr>
          <a:lstStyle>
            <a:lvl1pPr algn="l">
              <a:defRPr lang="fr-FR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63" name="Espace réservé d’image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algn="ctr"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l’icône pour insérer une image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3" name="Graphisme 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1" name="Image 10" descr="Motif à bandes noires et blanches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07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sous-titre + imag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rtlCol="0" anchor="b">
            <a:normAutofit/>
          </a:bodyPr>
          <a:lstStyle>
            <a:lvl1pPr algn="l">
              <a:defRPr lang="fr-FR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fr-FR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ajouter un sous-titre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3" name="Graphisme 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e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e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e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e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</p:grpSp>
      <p:sp>
        <p:nvSpPr>
          <p:cNvPr id="63" name="Espace réservé d’image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l’icône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237706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 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8" name="Graphisme 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35" name="Image 34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sme 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38" name="Graphisme 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e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e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e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e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e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e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</p:grpSp>
      <p:sp>
        <p:nvSpPr>
          <p:cNvPr id="67" name="Espace réservé de la date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9C450D9F-4F50-4B61-ACBA-9BB53B857D6A}" type="datetime1">
              <a:rPr lang="fr-FR" smtClean="0"/>
              <a:t>11/12/2025</a:t>
            </a:fld>
            <a:endParaRPr lang="fr-FR"/>
          </a:p>
        </p:txBody>
      </p:sp>
      <p:sp>
        <p:nvSpPr>
          <p:cNvPr id="68" name="Espace réservé du pied de page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9" name="Espace réservé du numéro de diapositive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fr-FR"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2772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sous-tit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28" name="Graphisme 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1" name="Graphisme 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sme 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73" name="Graphisme 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Image 34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e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e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e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e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e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e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e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>
                              <a:defPPr>
                                <a:defRPr lang="fr-FR"/>
                              </a:defPPr>
                            </a:lstStyle>
                            <a:p>
                              <a:pPr algn="ctr" rtl="0"/>
                              <a:r>
                                <a:rPr lang="fr-FR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defPPr>
                              <a:defRPr lang="fr-FR"/>
                            </a:defPPr>
                          </a:lstStyle>
                          <a:p>
                            <a:pPr algn="ctr" rtl="0"/>
                            <a:r>
                              <a:rPr lang="fr-FR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fr-FR"/>
                          </a:defPPr>
                        </a:lstStyle>
                        <a:p>
                          <a:pPr algn="ctr" rtl="0"/>
                          <a:r>
                            <a:rPr lang="fr-FR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fr-FR"/>
                        </a:defPPr>
                      </a:lstStyle>
                      <a:p>
                        <a:pPr algn="ctr" rtl="0"/>
                        <a:r>
                          <a:rPr lang="fr-FR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</a:lstStyle>
                    <a:p>
                      <a:pPr algn="ctr" rtl="0"/>
                      <a:r>
                        <a:rPr lang="fr-FR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</a:lstStyle>
                  <a:p>
                    <a:pPr algn="ctr" rtl="0"/>
                    <a:r>
                      <a:rPr lang="fr-FR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</a:lstStyle>
                <a:p>
                  <a:pPr algn="ctr" rtl="0"/>
                  <a:r>
                    <a:rPr lang="fr-FR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</a:lstStyle>
              <a:p>
                <a:pPr algn="ctr" rtl="0"/>
                <a:r>
                  <a:rPr lang="fr-FR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rtlCol="0" anchor="b">
            <a:normAutofit/>
          </a:bodyPr>
          <a:lstStyle>
            <a:lvl1pPr algn="l">
              <a:defRPr lang="fr-FR" sz="4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sur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fr-FR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ajouter un sous-titre</a:t>
            </a:r>
          </a:p>
        </p:txBody>
      </p:sp>
      <p:sp>
        <p:nvSpPr>
          <p:cNvPr id="192" name="Espace réservé de la date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7DA043FB-7B03-4877-93EF-AE18CFEB6897}" type="datetime1">
              <a:rPr lang="fr-FR" smtClean="0"/>
              <a:t>11/12/2025</a:t>
            </a:fld>
            <a:endParaRPr lang="fr-FR"/>
          </a:p>
        </p:txBody>
      </p:sp>
      <p:sp>
        <p:nvSpPr>
          <p:cNvPr id="193" name="Espace réservé du pied de page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194" name="Espace réservé du numéro de diapositive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829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 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2" name="Image 11" descr="Motif à bandes noir et blanc&#10;&#10;Description générée automatiquement avec un niveau de confiance faibl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26" name="Graphisme 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31" name="Graphisme 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Espace réservé de la date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30FEAF1-E3C9-42F3-A01E-3018B9694D87}" type="datetime1">
              <a:rPr lang="fr-FR" smtClean="0"/>
              <a:t>11/12/2025</a:t>
            </a:fld>
            <a:endParaRPr lang="fr-FR"/>
          </a:p>
        </p:txBody>
      </p:sp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34" name="Espace réservé du numéro de diapositive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fr-FR" sz="18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fr-FR" sz="18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47694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 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sme 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pic>
        <p:nvPicPr>
          <p:cNvPr id="9" name="Graphisme 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pic>
        <p:nvPicPr>
          <p:cNvPr id="12" name="Graphique 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sme 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</p:grpSp>
      <p:sp>
        <p:nvSpPr>
          <p:cNvPr id="101" name="Forme libre : Forme 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163" name="Forme libre : Forme 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lang="fr-FR" sz="1800"/>
            </a:lvl1pPr>
            <a:lvl2pPr>
              <a:lnSpc>
                <a:spcPts val="2000"/>
              </a:lnSpc>
              <a:defRPr lang="fr-FR" sz="1800"/>
            </a:lvl2pPr>
            <a:lvl3pPr>
              <a:lnSpc>
                <a:spcPts val="2000"/>
              </a:lnSpc>
              <a:defRPr lang="fr-FR" sz="1800"/>
            </a:lvl3pPr>
            <a:lvl4pPr>
              <a:lnSpc>
                <a:spcPts val="2000"/>
              </a:lnSpc>
              <a:defRPr lang="fr-FR" sz="1800"/>
            </a:lvl4pPr>
            <a:lvl5pPr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lang="fr-FR" sz="1800"/>
            </a:lvl1pPr>
            <a:lvl2pPr marL="457200">
              <a:lnSpc>
                <a:spcPts val="2000"/>
              </a:lnSpc>
              <a:defRPr lang="fr-FR" sz="1800"/>
            </a:lvl2pPr>
            <a:lvl3pPr marL="914400">
              <a:lnSpc>
                <a:spcPts val="2000"/>
              </a:lnSpc>
              <a:defRPr lang="fr-FR" sz="1800"/>
            </a:lvl3pPr>
            <a:lvl4pPr marL="1371600">
              <a:lnSpc>
                <a:spcPts val="2000"/>
              </a:lnSpc>
              <a:defRPr lang="fr-FR" sz="1800"/>
            </a:lvl4pPr>
            <a:lvl5pPr marL="1828800">
              <a:lnSpc>
                <a:spcPts val="2000"/>
              </a:lnSpc>
              <a:defRPr lang="fr-FR" sz="1800"/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209" name="Espace réservé de la date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30F9B10-9921-4525-AB72-AC158EA52A87}" type="datetime1">
              <a:rPr lang="fr-FR" smtClean="0"/>
              <a:t>11/12/2025</a:t>
            </a:fld>
            <a:endParaRPr lang="fr-FR"/>
          </a:p>
        </p:txBody>
      </p:sp>
      <p:sp>
        <p:nvSpPr>
          <p:cNvPr id="210" name="Espace réservé du pied de page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211" name="Espace réservé du numéro de diapositive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9151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+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27" name="Espace réservé d’image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l">
              <a:buNone/>
              <a:defRPr lang="fr-FR"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Cliquez sur l’icône pour insérer une image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 rtlCol="0"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lang="fr-FR"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lang="fr-FR" sz="18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9" name="Espace réservé de la date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3847E853-E806-4F96-ABC7-8B3A83E2C31C}" type="datetime1">
              <a:rPr lang="fr-FR" smtClean="0"/>
              <a:t>11/12/2025</a:t>
            </a:fld>
            <a:endParaRPr lang="fr-FR"/>
          </a:p>
        </p:txBody>
      </p:sp>
      <p:sp>
        <p:nvSpPr>
          <p:cNvPr id="70" name="Espace réservé du pied de page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71" name="Espace réservé du numéro de diapositive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16" name="Graphisme 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501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+ table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fr-FR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fr-FR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fr-FR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fr-FR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fr-FR" sz="1800"/>
            </a:lvl5pPr>
          </a:lstStyle>
          <a:p>
            <a:pPr lvl="0" rtl="0"/>
            <a:r>
              <a:rPr lang="fr-FR"/>
              <a:t>Cliquer pour ajouter du texte </a:t>
            </a:r>
          </a:p>
          <a:p>
            <a:pPr marL="685800" lvl="1" indent="-228600" rtl="0"/>
            <a:r>
              <a:rPr lang="fr-FR"/>
              <a:t>Deuxième niveau</a:t>
            </a:r>
          </a:p>
          <a:p>
            <a:pPr marL="1143000" lvl="2" indent="-228600" rtl="0"/>
            <a:r>
              <a:rPr lang="fr-FR"/>
              <a:t>Troisième niveau</a:t>
            </a:r>
          </a:p>
          <a:p>
            <a:pPr marL="1600200" lvl="3" indent="-228600" rtl="0"/>
            <a:r>
              <a:rPr lang="fr-FR"/>
              <a:t>Quatrième niveau</a:t>
            </a:r>
          </a:p>
          <a:p>
            <a:pPr marL="2057400" lvl="4" indent="-228600" rtl="0"/>
            <a:r>
              <a:rPr lang="fr-FR"/>
              <a:t>Cinquième niveau</a:t>
            </a:r>
          </a:p>
        </p:txBody>
      </p:sp>
      <p:sp>
        <p:nvSpPr>
          <p:cNvPr id="8" name="Espace réservé du tableau 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 rtlCol="0"/>
          <a:lstStyle>
            <a:lvl1pPr>
              <a:defRPr lang="fr-FR"/>
            </a:lvl1pPr>
          </a:lstStyle>
          <a:p>
            <a:pPr rtl="0"/>
            <a:r>
              <a:rPr lang="fr-FR"/>
              <a:t>Cliquez sur l’icône pour insérer un tableau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91731CCF-48A8-4F81-AFEC-9F7A165BD579}" type="datetime1">
              <a:rPr lang="fr-FR" smtClean="0"/>
              <a:t>11/12/2025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tx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907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 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rtlCol="0" anchor="t" anchorCtr="0"/>
          <a:lstStyle>
            <a:lvl1pPr>
              <a:defRPr lang="fr-FR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fr-FR"/>
              </a:defPPr>
            </a:lstStyle>
            <a:p>
              <a:pPr algn="ctr" rtl="0"/>
              <a:endParaRPr lang="fr-FR"/>
            </a:p>
          </p:txBody>
        </p:sp>
        <p:pic>
          <p:nvPicPr>
            <p:cNvPr id="48" name="Graphisme 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sme 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fr-FR"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/>
              <a:t>Cliquer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 rtlCol="0"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lang="fr-FR"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lang="fr-FR"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lang="fr-FR"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lang="fr-FR"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lang="fr-FR"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/>
              <a:t>Cliquer pour ajouter du texte 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3" name="Espace réservé de la date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DB4C17FE-30B5-499A-9EB6-5257A5DB07DA}" type="datetime1">
              <a:rPr lang="fr-FR" smtClean="0"/>
              <a:t>11/12/2025</a:t>
            </a:fld>
            <a:endParaRPr lang="fr-FR"/>
          </a:p>
        </p:txBody>
      </p:sp>
      <p:sp>
        <p:nvSpPr>
          <p:cNvPr id="64" name="Espace réservé du pied de page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5" name="Espace réservé du numéro de diapositive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 lang="fr-FR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59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39778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14701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17018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47189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15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Titre de la présentation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64127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7987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5B6A7216-21F6-47AF-AE32-212B6128DEAD}" type="datetime1">
              <a:rPr lang="fr-FR" smtClean="0"/>
              <a:t>11/12/2025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B5CEABB6-07DC-46E8-9B57-56EC44A396E5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071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csifrenched.c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pf.c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>
            <a:defPPr>
              <a:defRPr lang="fr-FR"/>
            </a:defPPr>
          </a:lstStyle>
          <a:p>
            <a:r>
              <a:rPr lang="fr-FR" b="1"/>
              <a:t>French Immersion Information Session</a:t>
            </a:r>
            <a:endParaRPr lang="fr-FR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defPPr>
              <a:defRPr lang="fr-FR"/>
            </a:defPPr>
          </a:lstStyle>
          <a:p>
            <a:r>
              <a:rPr lang="en-US" b="1"/>
              <a:t>How Parents Can Support—Even if They Don’t Speak French</a:t>
            </a:r>
            <a:endParaRPr lang="en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4" y="2254250"/>
            <a:ext cx="10639425" cy="3416708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Encourage reading in any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Ask your child to explain their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Build routines around homework (</a:t>
            </a:r>
            <a:r>
              <a:rPr lang="en-US" sz="2000" err="1"/>
              <a:t>Dictée</a:t>
            </a:r>
            <a:r>
              <a:rPr lang="en-US" sz="2000"/>
              <a:t>, Home Reading, </a:t>
            </a:r>
            <a:r>
              <a:rPr lang="en-US" sz="2000" err="1"/>
              <a:t>etc</a:t>
            </a:r>
            <a:r>
              <a:rPr lang="en-US" sz="200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Focus on supporting learning habits, not the French language</a:t>
            </a:r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582" y="576943"/>
            <a:ext cx="6814123" cy="1461582"/>
          </a:xfrm>
        </p:spPr>
        <p:txBody>
          <a:bodyPr rtlCol="0">
            <a:normAutofit fontScale="90000"/>
          </a:bodyPr>
          <a:lstStyle>
            <a:defPPr>
              <a:defRPr lang="fr-FR"/>
            </a:defPPr>
          </a:lstStyle>
          <a:p>
            <a:r>
              <a:rPr lang="fr-CA" err="1"/>
              <a:t>Helpful</a:t>
            </a:r>
            <a:r>
              <a:rPr lang="fr-CA"/>
              <a:t> Sites and </a:t>
            </a:r>
            <a:r>
              <a:rPr lang="fr-CA" err="1"/>
              <a:t>Resources</a:t>
            </a:r>
            <a:endParaRPr lang="en-US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F59B698-4555-783F-8A98-4B1B69C6123A}"/>
              </a:ext>
            </a:extLst>
          </p:cNvPr>
          <p:cNvSpPr txBox="1">
            <a:spLocks/>
          </p:cNvSpPr>
          <p:nvPr/>
        </p:nvSpPr>
        <p:spPr>
          <a:xfrm>
            <a:off x="4697835" y="2183832"/>
            <a:ext cx="7155809" cy="363583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b="1"/>
              <a:t>British Columbia French Education - Networks &amp; Support</a:t>
            </a:r>
            <a:endParaRPr lang="en-US"/>
          </a:p>
          <a:p>
            <a:r>
              <a:rPr lang="en-US">
                <a:hlinkClick r:id="rId3"/>
              </a:rPr>
              <a:t>BC French Education - Resources for Students, Families and Educators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 b="1"/>
              <a:t>Canadian Parents For French</a:t>
            </a:r>
            <a:endParaRPr lang="en-US"/>
          </a:p>
          <a:p>
            <a:r>
              <a:rPr lang="en-US">
                <a:hlinkClick r:id="rId4"/>
              </a:rPr>
              <a:t>Home - Canadian Parents for French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MERCI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bIns="0" rtlCol="0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>
                <a:solidFill>
                  <a:schemeClr val="tx2"/>
                </a:solidFill>
              </a:rPr>
              <a:t>Nicole Mackay-Smith</a:t>
            </a:r>
          </a:p>
          <a:p>
            <a:pPr rtl="0"/>
            <a:r>
              <a:rPr lang="fr-FR">
                <a:solidFill>
                  <a:schemeClr val="tx2"/>
                </a:solidFill>
              </a:rPr>
              <a:t>250-378-2230</a:t>
            </a:r>
          </a:p>
          <a:p>
            <a:pPr rtl="0"/>
            <a:r>
              <a:rPr lang="fr-FR">
                <a:solidFill>
                  <a:schemeClr val="tx2"/>
                </a:solidFill>
              </a:rPr>
              <a:t>nmacakay-smith@365.sd58.bc.ca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2"/>
            <a:ext cx="6343650" cy="1676176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r>
              <a:rPr lang="en-US" b="1"/>
              <a:t>Welcome &amp; Plan for the Session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2" y="2457974"/>
            <a:ext cx="6338888" cy="3970563"/>
          </a:xfrm>
        </p:spPr>
        <p:txBody>
          <a:bodyPr rtlCol="0">
            <a:normAutofit fontScale="92500" lnSpcReduction="10000"/>
          </a:bodyPr>
          <a:lstStyle>
            <a:defPPr>
              <a:defRPr lang="fr-FR"/>
            </a:def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Introduction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What is French Immersion?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SD 58 French Immersion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Benefits of French Immersion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Common Concerns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Supports available at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parents can support at home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Helpful Links for families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0955" y="333188"/>
            <a:ext cx="8162488" cy="1067774"/>
          </a:xfrm>
        </p:spPr>
        <p:txBody>
          <a:bodyPr rtlCol="0">
            <a:normAutofit fontScale="90000"/>
          </a:bodyPr>
          <a:lstStyle>
            <a:defPPr>
              <a:defRPr lang="fr-FR"/>
            </a:defPPr>
          </a:lstStyle>
          <a:p>
            <a:r>
              <a:rPr lang="en-US" b="1"/>
              <a:t>What Is French Immersion?</a:t>
            </a:r>
            <a:br>
              <a:rPr lang="en-US"/>
            </a:br>
            <a:br>
              <a:rPr lang="en-US" sz="1600"/>
            </a:br>
            <a:endParaRPr lang="en-US" sz="1600"/>
          </a:p>
        </p:txBody>
      </p:sp>
      <p:pic>
        <p:nvPicPr>
          <p:cNvPr id="34" name="Espace réservé d’image 33" descr="Vue aérienne d’une intersection d’autoroute éclairée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/>
      </p:pic>
      <p:sp>
        <p:nvSpPr>
          <p:cNvPr id="31" name="Ovale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C1967FD9-C545-CCC7-9504-FD2418E2388F}"/>
              </a:ext>
            </a:extLst>
          </p:cNvPr>
          <p:cNvSpPr txBox="1"/>
          <p:nvPr/>
        </p:nvSpPr>
        <p:spPr>
          <a:xfrm>
            <a:off x="4240168" y="1303816"/>
            <a:ext cx="77514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Early French Immersion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Provides the same educational program as the English stream.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Offers students the opportunity to develop a high level of French proficiency.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Entry is normally in </a:t>
            </a:r>
            <a:r>
              <a:rPr lang="en-US" b="1"/>
              <a:t>Kindergarten</a:t>
            </a:r>
            <a:r>
              <a:rPr lang="en-US"/>
              <a:t> (sometimes </a:t>
            </a:r>
            <a:r>
              <a:rPr lang="en-US" b="1"/>
              <a:t>Grade 1</a:t>
            </a:r>
            <a:r>
              <a:rPr lang="en-US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By </a:t>
            </a:r>
            <a:r>
              <a:rPr lang="en-US" b="1"/>
              <a:t>Grade 12</a:t>
            </a:r>
            <a:r>
              <a:rPr lang="en-US"/>
              <a:t>, students should be able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Participate easily in French conversations.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Take post-secondary courses taught in French.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Work in French-language workplaces.</a:t>
            </a:r>
          </a:p>
          <a:p>
            <a:endParaRPr lang="fr-FR"/>
          </a:p>
        </p:txBody>
      </p:sp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9CF6F9D-843F-12E7-C6B9-54E900F8D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674" y="4096293"/>
            <a:ext cx="5734848" cy="23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7366" y="469784"/>
            <a:ext cx="6804607" cy="1342239"/>
          </a:xfrm>
        </p:spPr>
        <p:txBody>
          <a:bodyPr rtlCol="0">
            <a:normAutofit fontScale="90000"/>
          </a:bodyPr>
          <a:lstStyle>
            <a:defPPr>
              <a:defRPr lang="fr-FR"/>
            </a:defPPr>
          </a:lstStyle>
          <a:p>
            <a:pPr rtl="0"/>
            <a:r>
              <a:rPr lang="fr-FR"/>
              <a:t>SD 58 French </a:t>
            </a:r>
            <a:r>
              <a:rPr lang="fr-FR" err="1"/>
              <a:t>Immmersion</a:t>
            </a:r>
            <a:r>
              <a:rPr lang="fr-FR"/>
              <a:t> Program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4946" y="2046914"/>
            <a:ext cx="7692705" cy="5209563"/>
          </a:xfrm>
        </p:spPr>
        <p:txBody>
          <a:bodyPr rtlCol="0">
            <a:normAutofit fontScale="55000" lnSpcReduction="20000"/>
          </a:bodyPr>
          <a:lstStyle>
            <a:defPPr>
              <a:defRPr lang="fr-FR"/>
            </a:defPPr>
          </a:lstStyle>
          <a:p>
            <a:r>
              <a:rPr lang="en-US" sz="3300" b="1" err="1">
                <a:solidFill>
                  <a:schemeClr val="bg1"/>
                </a:solidFill>
              </a:rPr>
              <a:t>Collettville</a:t>
            </a:r>
            <a:endParaRPr lang="en-US" sz="3300" b="1">
              <a:solidFill>
                <a:schemeClr val="bg1"/>
              </a:solidFill>
            </a:endParaRPr>
          </a:p>
          <a:p>
            <a:endParaRPr lang="en-US" sz="330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Kindergarten–Grade 2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Heavy focus on oral language, vocabulary development, routines, songs, games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Literacy foundations taught in French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Students will acquire a natural-sounding pronunciation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Grades 3–7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English is introduced as a subject</a:t>
            </a:r>
          </a:p>
          <a:p>
            <a:pPr marL="342900" indent="-342900">
              <a:buClr>
                <a:srgbClr val="FFFFFF"/>
              </a:buClr>
              <a:buFont typeface="Arial" panose="05040102010807070707" pitchFamily="18" charset="2"/>
              <a:buChar char="•"/>
            </a:pPr>
            <a:r>
              <a:rPr lang="en-US" dirty="0">
                <a:solidFill>
                  <a:schemeClr val="bg1"/>
                </a:solidFill>
              </a:rPr>
              <a:t>Continued development of reading + writing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Strong growth in comprehension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Students begin making cross-language connections</a:t>
            </a:r>
          </a:p>
          <a:p>
            <a:br>
              <a:rPr lang="en-US" dirty="0"/>
            </a:br>
            <a:endParaRPr lang="en-US"/>
          </a:p>
          <a:p>
            <a:endParaRPr lang="en-US"/>
          </a:p>
          <a:p>
            <a:pPr rtl="0"/>
            <a:endParaRPr lang="fr-FR"/>
          </a:p>
        </p:txBody>
      </p:sp>
      <p:pic>
        <p:nvPicPr>
          <p:cNvPr id="13" name="Espace réservé d’image 12" descr="Contre-plongée de grands immeuble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/>
      </p:pic>
      <p:sp>
        <p:nvSpPr>
          <p:cNvPr id="44" name="Ovale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3237"/>
            <a:ext cx="6589150" cy="1988706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/>
              <a:t>SD 58 French </a:t>
            </a:r>
            <a:r>
              <a:rPr lang="fr-FR" err="1"/>
              <a:t>Immmersion</a:t>
            </a:r>
            <a:r>
              <a:rPr lang="fr-FR"/>
              <a:t> Program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1845578"/>
            <a:ext cx="6736080" cy="450918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>
            <a:defPPr>
              <a:defRPr lang="fr-FR"/>
            </a:defPPr>
          </a:lstStyle>
          <a:p>
            <a:r>
              <a:rPr lang="en-US" b="1"/>
              <a:t>Merritt Secondary School</a:t>
            </a:r>
          </a:p>
          <a:p>
            <a:endParaRPr lang="en-US" b="1"/>
          </a:p>
          <a:p>
            <a:r>
              <a:rPr lang="en-US" b="1"/>
              <a:t>Grades 8-10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Academic language strengthens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complex reading/writing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Growth in confidence communicating in French</a:t>
            </a:r>
          </a:p>
          <a:p>
            <a:br>
              <a:rPr lang="en-US"/>
            </a:br>
            <a:r>
              <a:rPr lang="en-US" b="1"/>
              <a:t>Grades 11–12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Final courses required for the French Immersion Dogwood Diploma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Strong bilingual competence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Opportunities for travel/exchanges, DELF exams, scholarships, and leadership roles</a:t>
            </a:r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0C883-7528-F9C5-D6FA-15EC059A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r>
              <a:rPr lang="en-US" b="1"/>
              <a:t>Opportunities AT Our School District</a:t>
            </a:r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A7E69BA-FC91-08A5-671F-B53E6E989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1994482"/>
            <a:ext cx="9271232" cy="2725739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endParaRPr lang="en-US" sz="2400"/>
          </a:p>
          <a:p>
            <a:r>
              <a:rPr lang="en-US" sz="2400"/>
              <a:t>Carnaval Week</a:t>
            </a:r>
          </a:p>
          <a:p>
            <a:r>
              <a:rPr lang="en-US" sz="2400"/>
              <a:t>French Cultural Presentations &amp; Field Trips</a:t>
            </a:r>
          </a:p>
          <a:p>
            <a:r>
              <a:rPr lang="en-US" sz="2400"/>
              <a:t>Grade 6/7 Québec Trip</a:t>
            </a:r>
          </a:p>
          <a:p>
            <a:r>
              <a:rPr lang="en-US" sz="2400"/>
              <a:t>French Immersion Dual Dogwood Ceremony</a:t>
            </a:r>
          </a:p>
        </p:txBody>
      </p:sp>
    </p:spTree>
    <p:extLst>
      <p:ext uri="{BB962C8B-B14F-4D97-AF65-F5344CB8AC3E}">
        <p14:creationId xmlns:p14="http://schemas.microsoft.com/office/powerpoint/2010/main" val="239067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05" y="288776"/>
            <a:ext cx="9389288" cy="1362456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en-US" b="1"/>
              <a:t>Benefits of French Immersion</a:t>
            </a:r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1505" y="1325462"/>
            <a:ext cx="4515035" cy="5532538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r>
              <a:rPr lang="en-US" b="1"/>
              <a:t>Cognitive Benefits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Stronger executive functioning, problem-solving, flexibility in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Enhanced literacy skills overall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Better focus and multi-tasking abilities</a:t>
            </a:r>
          </a:p>
          <a:p>
            <a:endParaRPr lang="en-US"/>
          </a:p>
          <a:p>
            <a:r>
              <a:rPr lang="en-US" b="1"/>
              <a:t>Academic Benefits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 students perform as well as or better than non-FI peers in English by Grade 4/5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Broad vocabulary in two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Long-term academic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Many scholarships target bilingual students</a:t>
            </a:r>
          </a:p>
          <a:p>
            <a:endParaRPr lang="en-US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6738" y="1325462"/>
            <a:ext cx="4878006" cy="5532539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fr-FR"/>
            </a:defPPr>
          </a:lstStyle>
          <a:p>
            <a:r>
              <a:rPr lang="en-US" b="1"/>
              <a:t>Cultural &amp; Global Benefits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Appreciation of different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Access to French-speaking communities across Canada and internationally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Opens doors for travel, study abroad, and employment</a:t>
            </a:r>
          </a:p>
          <a:p>
            <a:endParaRPr lang="en-US"/>
          </a:p>
          <a:p>
            <a:r>
              <a:rPr lang="en-US" b="1"/>
              <a:t>Career Advantages</a:t>
            </a:r>
            <a:endParaRPr lang="en-US"/>
          </a:p>
          <a:p>
            <a:r>
              <a:rPr lang="en-US" i="1"/>
              <a:t>Bilingualism is a major asset 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Health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Business and 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Law and public service</a:t>
            </a:r>
          </a:p>
          <a:p>
            <a:pPr rtl="0"/>
            <a:endParaRPr lang="fr-FR"/>
          </a:p>
          <a:p>
            <a:pPr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39" y="808782"/>
            <a:ext cx="7889768" cy="815243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en-US" b="1"/>
              <a:t>Common Concerns</a:t>
            </a:r>
            <a:endParaRPr lang="en-US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39" y="1216404"/>
            <a:ext cx="8484207" cy="5377343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pPr marL="0" indent="0">
              <a:buNone/>
            </a:pPr>
            <a:r>
              <a:rPr lang="en-US" b="1"/>
              <a:t>“Will my child fall behind in English?”</a:t>
            </a:r>
            <a:endParaRPr lang="en-US"/>
          </a:p>
          <a:p>
            <a:pPr marL="0" indent="0">
              <a:buNone/>
            </a:pPr>
            <a:r>
              <a:rPr lang="en-US"/>
              <a:t>No—English skills catch up and often surpass peers by Grades 4–5.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“What if my child struggles academically?”</a:t>
            </a:r>
            <a:endParaRPr lang="en-US"/>
          </a:p>
          <a:p>
            <a:pPr marL="0" indent="0">
              <a:buNone/>
            </a:pPr>
            <a:r>
              <a:rPr lang="en-US"/>
              <a:t>Supports are in place just like English-track students.</a:t>
            </a:r>
          </a:p>
          <a:p>
            <a:pPr marL="0" indent="0">
              <a:buNone/>
            </a:pPr>
            <a:r>
              <a:rPr lang="en-US"/>
              <a:t>Learning challenges can be supported in French.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“Does the program work if parents don’t speak French?”</a:t>
            </a:r>
          </a:p>
          <a:p>
            <a:pPr marL="0" indent="0">
              <a:buNone/>
            </a:pPr>
            <a:r>
              <a:rPr lang="en-US"/>
              <a:t>Yes—90%+ of FI parents don’t speak French.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988999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en-US" b="1"/>
              <a:t>Supports Available At School</a:t>
            </a:r>
            <a:endParaRPr lang="en-US"/>
          </a:p>
        </p:txBody>
      </p:sp>
      <p:pic>
        <p:nvPicPr>
          <p:cNvPr id="14" name="Espace réservé d’image 13" descr="Femme marchant dans un bureau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2" y="1861232"/>
            <a:ext cx="7755968" cy="3025738"/>
          </a:xfrm>
        </p:spPr>
        <p:txBody>
          <a:bodyPr rtlCol="0">
            <a:normAutofit/>
          </a:bodyPr>
          <a:lstStyle>
            <a:defPPr>
              <a:defRPr lang="fr-FR"/>
            </a:defPPr>
          </a:lstStyle>
          <a:p>
            <a:r>
              <a:rPr lang="en-US" dirty="0">
                <a:solidFill>
                  <a:schemeClr val="bg1"/>
                </a:solidFill>
              </a:rPr>
              <a:t>Learning assistance in French &amp; English</a:t>
            </a:r>
          </a:p>
          <a:p>
            <a:r>
              <a:rPr lang="en-US" dirty="0">
                <a:solidFill>
                  <a:schemeClr val="bg1"/>
                </a:solidFill>
              </a:rPr>
              <a:t>One-to-One Reading in French &amp; English</a:t>
            </a:r>
          </a:p>
          <a:p>
            <a:r>
              <a:rPr lang="en-US" dirty="0" err="1">
                <a:solidFill>
                  <a:schemeClr val="bg1"/>
                </a:solidFill>
              </a:rPr>
              <a:t>Accueil</a:t>
            </a:r>
            <a:r>
              <a:rPr lang="en-US" dirty="0">
                <a:solidFill>
                  <a:schemeClr val="bg1"/>
                </a:solidFill>
              </a:rPr>
              <a:t> (Offered to students joining the program later than Gr 1</a:t>
            </a:r>
          </a:p>
          <a:p>
            <a:r>
              <a:rPr lang="en-US" dirty="0">
                <a:solidFill>
                  <a:schemeClr val="bg1"/>
                </a:solidFill>
              </a:rPr>
              <a:t>Resources for home reading (Raz-Kids, Je </a:t>
            </a:r>
            <a:r>
              <a:rPr lang="en-US" dirty="0" err="1">
                <a:solidFill>
                  <a:schemeClr val="bg1"/>
                </a:solidFill>
              </a:rPr>
              <a:t>lis</a:t>
            </a:r>
            <a:r>
              <a:rPr lang="en-US" dirty="0">
                <a:solidFill>
                  <a:schemeClr val="bg1"/>
                </a:solidFill>
              </a:rPr>
              <a:t> Je </a:t>
            </a:r>
            <a:r>
              <a:rPr lang="en-US" dirty="0" err="1">
                <a:solidFill>
                  <a:schemeClr val="bg1"/>
                </a:solidFill>
              </a:rPr>
              <a:t>lis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Online resources &amp; apps (Mathletics – French platform)</a:t>
            </a:r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c22dcd0-5d97-4c03-bf88-a8e94358fa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7E171A714EC40B33BE7E477853EF3" ma:contentTypeVersion="15" ma:contentTypeDescription="Create a new document." ma:contentTypeScope="" ma:versionID="7ff52a78ffb05a4a3c277bc1d25a5680">
  <xsd:schema xmlns:xsd="http://www.w3.org/2001/XMLSchema" xmlns:xs="http://www.w3.org/2001/XMLSchema" xmlns:p="http://schemas.microsoft.com/office/2006/metadata/properties" xmlns:ns3="ac22dcd0-5d97-4c03-bf88-a8e94358fa53" xmlns:ns4="85e13ca1-c756-48ef-a60e-989ea6fa900f" targetNamespace="http://schemas.microsoft.com/office/2006/metadata/properties" ma:root="true" ma:fieldsID="5dfc70fd1d5fb401cd17265939651859" ns3:_="" ns4:_="">
    <xsd:import namespace="ac22dcd0-5d97-4c03-bf88-a8e94358fa53"/>
    <xsd:import namespace="85e13ca1-c756-48ef-a60e-989ea6fa90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2dcd0-5d97-4c03-bf88-a8e94358fa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13ca1-c756-48ef-a60e-989ea6fa900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65614A-92F9-4391-AC3D-F3F5B0704F99}">
  <ds:schemaRefs>
    <ds:schemaRef ds:uri="85e13ca1-c756-48ef-a60e-989ea6fa900f"/>
    <ds:schemaRef ds:uri="ac22dcd0-5d97-4c03-bf88-a8e94358fa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F3CA6D0-D135-4CF0-B32B-5615D6C8ED56}">
  <ds:schemaRefs>
    <ds:schemaRef ds:uri="85e13ca1-c756-48ef-a60e-989ea6fa900f"/>
    <ds:schemaRef ds:uri="ac22dcd0-5d97-4c03-bf88-a8e94358fa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TM02900771[[fn=Secteur]]</Template>
  <Application>Microsoft Office PowerPoint</Application>
  <PresentationFormat>Grand écran</PresentationFormat>
  <Slides>12</Slides>
  <Notes>12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Secteur</vt:lpstr>
      <vt:lpstr>French Immersion Information Session</vt:lpstr>
      <vt:lpstr>Welcome &amp; Plan for the Session</vt:lpstr>
      <vt:lpstr>What Is French Immersion?  </vt:lpstr>
      <vt:lpstr>SD 58 French Immmersion Program</vt:lpstr>
      <vt:lpstr>SD 58 French Immmersion Program</vt:lpstr>
      <vt:lpstr>Opportunities AT Our School District</vt:lpstr>
      <vt:lpstr>Benefits of French Immersion</vt:lpstr>
      <vt:lpstr>Common Concerns</vt:lpstr>
      <vt:lpstr>Supports Available At School</vt:lpstr>
      <vt:lpstr>How Parents Can Support—Even if They Don’t Speak French</vt:lpstr>
      <vt:lpstr>Helpful Sites and Resources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Mackay-Smith</dc:creator>
  <cp:revision>12</cp:revision>
  <dcterms:created xsi:type="dcterms:W3CDTF">2025-12-04T17:37:26Z</dcterms:created>
  <dcterms:modified xsi:type="dcterms:W3CDTF">2025-12-11T18:15:20Z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0x0101003587E171A714EC40B33BE7E477853EF3</vt:lpwstr>
  </property>
</Properties>
</file>